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4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75" d="100"/>
          <a:sy n="75" d="100"/>
        </p:scale>
        <p:origin x="21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83972B67-F146-E8D7-6EF7-E3606C2778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" t="4014" r="680" b="5715"/>
          <a:stretch/>
        </p:blipFill>
        <p:spPr>
          <a:xfrm>
            <a:off x="2199335" y="2250498"/>
            <a:ext cx="2776289" cy="11932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4EA206F-68B5-7F8F-63DB-C3AC734E94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" t="9051" r="739" b="7198"/>
          <a:stretch/>
        </p:blipFill>
        <p:spPr>
          <a:xfrm>
            <a:off x="2199335" y="3616557"/>
            <a:ext cx="2776289" cy="798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TextBox 199">
            <a:extLst>
              <a:ext uri="{FF2B5EF4-FFF2-40B4-BE49-F238E27FC236}">
                <a16:creationId xmlns:a16="http://schemas.microsoft.com/office/drawing/2014/main" id="{45987F76-8EB3-D629-17A2-829F06A3ADC4}"/>
              </a:ext>
            </a:extLst>
          </p:cNvPr>
          <p:cNvSpPr txBox="1"/>
          <p:nvPr/>
        </p:nvSpPr>
        <p:spPr>
          <a:xfrm>
            <a:off x="2482818" y="1949566"/>
            <a:ext cx="192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U2OS TT2  MG63  MSC </a:t>
            </a:r>
          </a:p>
        </p:txBody>
      </p:sp>
      <p:sp>
        <p:nvSpPr>
          <p:cNvPr id="38" name="TextBox 199">
            <a:extLst>
              <a:ext uri="{FF2B5EF4-FFF2-40B4-BE49-F238E27FC236}">
                <a16:creationId xmlns:a16="http://schemas.microsoft.com/office/drawing/2014/main" id="{232C2A85-A45E-F54F-C341-B52C0A9EC980}"/>
              </a:ext>
            </a:extLst>
          </p:cNvPr>
          <p:cNvSpPr txBox="1"/>
          <p:nvPr/>
        </p:nvSpPr>
        <p:spPr>
          <a:xfrm>
            <a:off x="1664599" y="2612955"/>
            <a:ext cx="592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CD47</a:t>
            </a:r>
          </a:p>
        </p:txBody>
      </p:sp>
      <p:sp>
        <p:nvSpPr>
          <p:cNvPr id="39" name="TextBox 199">
            <a:extLst>
              <a:ext uri="{FF2B5EF4-FFF2-40B4-BE49-F238E27FC236}">
                <a16:creationId xmlns:a16="http://schemas.microsoft.com/office/drawing/2014/main" id="{07509229-EB5D-2359-37FA-66A94BDF8B36}"/>
              </a:ext>
            </a:extLst>
          </p:cNvPr>
          <p:cNvSpPr txBox="1"/>
          <p:nvPr/>
        </p:nvSpPr>
        <p:spPr>
          <a:xfrm>
            <a:off x="1619176" y="3917530"/>
            <a:ext cx="6381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6AEA4A-BFA2-B7DA-5666-C0B94071DAD2}"/>
              </a:ext>
            </a:extLst>
          </p:cNvPr>
          <p:cNvSpPr txBox="1"/>
          <p:nvPr/>
        </p:nvSpPr>
        <p:spPr>
          <a:xfrm>
            <a:off x="1759111" y="1176924"/>
            <a:ext cx="144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5G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112B85A-DFBA-4A04-0440-35AAFAC6A1D7}"/>
              </a:ext>
            </a:extLst>
          </p:cNvPr>
          <p:cNvSpPr/>
          <p:nvPr/>
        </p:nvSpPr>
        <p:spPr>
          <a:xfrm>
            <a:off x="4900965" y="2642575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47kDa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EAFD5BA-04C0-84F1-4324-B8BA126E0CA7}"/>
              </a:ext>
            </a:extLst>
          </p:cNvPr>
          <p:cNvSpPr/>
          <p:nvPr/>
        </p:nvSpPr>
        <p:spPr>
          <a:xfrm>
            <a:off x="4900965" y="3918159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42kDa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37913A0-3E04-15A8-8FB2-510E1F7E40A8}"/>
              </a:ext>
            </a:extLst>
          </p:cNvPr>
          <p:cNvSpPr/>
          <p:nvPr/>
        </p:nvSpPr>
        <p:spPr>
          <a:xfrm>
            <a:off x="2257298" y="2202406"/>
            <a:ext cx="1738969" cy="221273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873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</TotalTime>
  <Words>11</Words>
  <Application>Microsoft Office PowerPoint</Application>
  <PresentationFormat>Letter Paper (8.5x11 in)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Kexin Li</cp:lastModifiedBy>
  <cp:revision>11</cp:revision>
  <dcterms:created xsi:type="dcterms:W3CDTF">2022-09-30T13:35:26Z</dcterms:created>
  <dcterms:modified xsi:type="dcterms:W3CDTF">2023-02-24T02:10:58Z</dcterms:modified>
</cp:coreProperties>
</file>